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9" r:id="rId2"/>
    <p:sldId id="256" r:id="rId3"/>
    <p:sldId id="257" r:id="rId4"/>
    <p:sldId id="265" r:id="rId5"/>
    <p:sldId id="266" r:id="rId6"/>
    <p:sldId id="279" r:id="rId7"/>
    <p:sldId id="267" r:id="rId8"/>
    <p:sldId id="268" r:id="rId9"/>
    <p:sldId id="270" r:id="rId10"/>
    <p:sldId id="271" r:id="rId11"/>
    <p:sldId id="272" r:id="rId12"/>
    <p:sldId id="275" r:id="rId13"/>
    <p:sldId id="285" r:id="rId14"/>
    <p:sldId id="277" r:id="rId15"/>
    <p:sldId id="280" r:id="rId16"/>
    <p:sldId id="281" r:id="rId17"/>
    <p:sldId id="284" r:id="rId18"/>
    <p:sldId id="286" r:id="rId19"/>
    <p:sldId id="276" r:id="rId20"/>
    <p:sldId id="282" r:id="rId21"/>
    <p:sldId id="283" r:id="rId22"/>
    <p:sldId id="287" r:id="rId23"/>
    <p:sldId id="274" r:id="rId24"/>
    <p:sldId id="278" r:id="rId25"/>
    <p:sldId id="288" r:id="rId26"/>
    <p:sldId id="289" r:id="rId27"/>
    <p:sldId id="292" r:id="rId28"/>
    <p:sldId id="291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5"/>
    <p:restoredTop sz="94874"/>
  </p:normalViewPr>
  <p:slideViewPr>
    <p:cSldViewPr snapToGrid="0" snapToObjects="1">
      <p:cViewPr>
        <p:scale>
          <a:sx n="252" d="100"/>
          <a:sy n="25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4E5A-2E9D-EC4F-8ABA-265984C042BF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4027-E480-364F-BF29-35F8362E1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3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4027-E480-364F-BF29-35F8362E135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2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7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4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4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4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7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8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6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1CCF-D174-C842-BCFB-E76B6D4FA38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8FEA8-A320-2F46-98C0-3BE56B0439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9.tiff"/><Relationship Id="rId7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Relationship Id="rId9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.tiff"/><Relationship Id="rId7" Type="http://schemas.openxmlformats.org/officeDocument/2006/relationships/image" Target="../media/image14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11" Type="http://schemas.openxmlformats.org/officeDocument/2006/relationships/image" Target="../media/image16.tiff"/><Relationship Id="rId5" Type="http://schemas.openxmlformats.org/officeDocument/2006/relationships/image" Target="../media/image13.tiff"/><Relationship Id="rId10" Type="http://schemas.openxmlformats.org/officeDocument/2006/relationships/image" Target="../media/image15.tiff"/><Relationship Id="rId4" Type="http://schemas.openxmlformats.org/officeDocument/2006/relationships/image" Target="../media/image11.tiff"/><Relationship Id="rId9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9.tiff"/><Relationship Id="rId7" Type="http://schemas.openxmlformats.org/officeDocument/2006/relationships/image" Target="../media/image2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21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.tiff"/><Relationship Id="rId4" Type="http://schemas.openxmlformats.org/officeDocument/2006/relationships/image" Target="../media/image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All Four!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1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6" y="642055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8640" y="117205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285" y="1757237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07076" y="189547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5879331" y="4106776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771534" y="4100698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3" y="2200893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2157046" y="3860712"/>
            <a:ext cx="4324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 flipV="1">
            <a:off x="3940301" y="3329033"/>
            <a:ext cx="0" cy="3435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2830279" y="18513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02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dataviz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8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1C07E-5C05-0B44-8F52-47694A5A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30" y="4272880"/>
            <a:ext cx="1179712" cy="11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3F7E6A2-4029-A346-8F0D-62AFAE88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8" y="1442178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9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613311" y="4345533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84D769-18D9-824D-BF93-9AC2A5F22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7" y="5085572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2E52E-9EF3-284F-A91C-1AA401C393A7}"/>
              </a:ext>
            </a:extLst>
          </p:cNvPr>
          <p:cNvSpPr txBox="1"/>
          <p:nvPr/>
        </p:nvSpPr>
        <p:spPr>
          <a:xfrm>
            <a:off x="7938271" y="52061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24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FACC8-66D4-F641-97F6-5519D4C6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43" y="1210538"/>
            <a:ext cx="1911383" cy="14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Code/scripts for data visualisation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784210" y="4208363"/>
            <a:ext cx="262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dataviz</a:t>
            </a:r>
          </a:p>
          <a:p>
            <a:endParaRPr lang="en-GB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GB" dirty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rPr>
              <a:t>tools.oxshef.io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4966A-6A0D-D942-A756-D88556367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998" y="4971659"/>
            <a:ext cx="1020380" cy="7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FACC8-66D4-F641-97F6-5519D4C6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43" y="1210538"/>
            <a:ext cx="1911383" cy="14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Code/scripts for data visualisation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784210" y="436590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dataviz hosting service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4966A-6A0D-D942-A756-D88556367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686" y="5126568"/>
            <a:ext cx="753992" cy="5544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8DE8A9-1756-BE4A-BC7C-5D3E083D1AA0}"/>
              </a:ext>
            </a:extLst>
          </p:cNvPr>
          <p:cNvSpPr txBox="1"/>
          <p:nvPr/>
        </p:nvSpPr>
        <p:spPr>
          <a:xfrm>
            <a:off x="7999678" y="5233256"/>
            <a:ext cx="199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rPr>
              <a:t>tools.oxshef.io</a:t>
            </a:r>
            <a:endParaRPr lang="en-US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5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85FCF4-29DB-5B4B-ACE6-8161F267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53" y="369598"/>
            <a:ext cx="636491" cy="6364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0FACC8-66D4-F641-97F6-5519D4C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243" y="1210538"/>
            <a:ext cx="1911383" cy="14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Code/scripts for data visualisation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8335300" y="420333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dataviz hosting service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36484F-1538-8149-A107-51091242450E}"/>
              </a:ext>
            </a:extLst>
          </p:cNvPr>
          <p:cNvGrpSpPr/>
          <p:nvPr/>
        </p:nvGrpSpPr>
        <p:grpSpPr>
          <a:xfrm>
            <a:off x="6463016" y="4315862"/>
            <a:ext cx="1107836" cy="1006075"/>
            <a:chOff x="6383403" y="4340429"/>
            <a:chExt cx="1107836" cy="100607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EC7966B-7764-EF40-9976-A290FE67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0092" y="4340429"/>
              <a:ext cx="891147" cy="8822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F4966A-6A0D-D942-A756-D8855636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3403" y="4956575"/>
              <a:ext cx="530215" cy="38992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8DE8A9-1756-BE4A-BC7C-5D3E083D1AA0}"/>
              </a:ext>
            </a:extLst>
          </p:cNvPr>
          <p:cNvSpPr txBox="1"/>
          <p:nvPr/>
        </p:nvSpPr>
        <p:spPr>
          <a:xfrm>
            <a:off x="8523716" y="522823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tools.oxshef.io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3D3-9A47-7A4F-A72C-FB24CC1FE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4733" y="504035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4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4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E458FFD-D1ED-CD46-BB01-B72689E6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49" y="4272780"/>
            <a:ext cx="1267253" cy="1254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8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1891" y="1108364"/>
            <a:ext cx="8409704" cy="3906981"/>
            <a:chOff x="581891" y="1108364"/>
            <a:chExt cx="8409704" cy="3906981"/>
          </a:xfrm>
        </p:grpSpPr>
        <p:sp>
          <p:nvSpPr>
            <p:cNvPr id="24" name="Rectangle 23"/>
            <p:cNvSpPr/>
            <p:nvPr/>
          </p:nvSpPr>
          <p:spPr>
            <a:xfrm>
              <a:off x="581891" y="1108364"/>
              <a:ext cx="8409704" cy="3906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338" y="3278858"/>
              <a:ext cx="1241285" cy="13232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338" y="1179683"/>
              <a:ext cx="1446835" cy="14468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6173" y="1728477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Research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33399" y="3755797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Publication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2837" y="1179683"/>
              <a:ext cx="1717964" cy="15032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1" y="2308271"/>
              <a:ext cx="636491" cy="6364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0" y="4288736"/>
              <a:ext cx="636491" cy="6364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516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xx.x.1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1641" y="4417402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xx.x.2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973" y="1728477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Package for visualising data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2308271"/>
              <a:ext cx="636491" cy="63649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664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xx.x.3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134" y="3365091"/>
              <a:ext cx="1437839" cy="156855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250974" y="3701243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Specific visualisation for publication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4291080"/>
              <a:ext cx="636491" cy="6364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466441" y="4424659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xx.x.4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92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072051C-B291-5C49-AFBF-BE78D347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07" y="4017526"/>
            <a:ext cx="1911383" cy="14942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1CEB8D-D68A-4749-BFDE-B662149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52" y="5115259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3A7A8E-9D27-3F42-AD5E-C34F52D20EDE}"/>
              </a:ext>
            </a:extLst>
          </p:cNvPr>
          <p:cNvSpPr txBox="1"/>
          <p:nvPr/>
        </p:nvSpPr>
        <p:spPr>
          <a:xfrm>
            <a:off x="6548442" y="52588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816" y="4083317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3" y="759188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9117" y="128918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191" y="451372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62" y="1874370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05" y="5103557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7553" y="201260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96" y="525124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1390" y="437256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4" y="5115259"/>
            <a:ext cx="636491" cy="636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776" y="2961674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4136391" y="2353972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3402458" y="3636799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4812019" y="3636800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0379143-B443-964B-BAD0-41ABC8C7D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074" y="2129443"/>
            <a:ext cx="1267253" cy="12545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FE92359-E954-654A-84D6-DD7752BE4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3763" y="2897765"/>
            <a:ext cx="1020380" cy="75040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894EA7F4-2B63-3047-9B0D-29F42B6FDCFB}"/>
              </a:ext>
            </a:extLst>
          </p:cNvPr>
          <p:cNvSpPr/>
          <p:nvPr/>
        </p:nvSpPr>
        <p:spPr>
          <a:xfrm>
            <a:off x="8327040" y="759188"/>
            <a:ext cx="579602" cy="4992562"/>
          </a:xfrm>
          <a:prstGeom prst="rightBrace">
            <a:avLst>
              <a:gd name="adj1" fmla="val 2153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3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072051C-B291-5C49-AFBF-BE78D347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07" y="4017526"/>
            <a:ext cx="1911383" cy="14942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1CEB8D-D68A-4749-BFDE-B662149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52" y="5115259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3A7A8E-9D27-3F42-AD5E-C34F52D20EDE}"/>
              </a:ext>
            </a:extLst>
          </p:cNvPr>
          <p:cNvSpPr txBox="1"/>
          <p:nvPr/>
        </p:nvSpPr>
        <p:spPr>
          <a:xfrm>
            <a:off x="6548442" y="52588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816" y="4083317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3" y="759188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9117" y="128918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191" y="451372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62" y="1874370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05" y="5103557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7553" y="201260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96" y="525124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1390" y="437256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4" y="5115259"/>
            <a:ext cx="636491" cy="636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776" y="2961674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4136391" y="2353972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3402458" y="3636799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4812019" y="3636800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FC3F443-F58D-D04A-90C6-347A9122E366}"/>
              </a:ext>
            </a:extLst>
          </p:cNvPr>
          <p:cNvGrpSpPr/>
          <p:nvPr/>
        </p:nvGrpSpPr>
        <p:grpSpPr>
          <a:xfrm>
            <a:off x="9120944" y="673889"/>
            <a:ext cx="1490069" cy="1518726"/>
            <a:chOff x="9524074" y="2129443"/>
            <a:chExt cx="1490069" cy="15187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0379143-B443-964B-BAD0-41ABC8C7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4074" y="2129443"/>
              <a:ext cx="1267253" cy="12545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FE92359-E954-654A-84D6-DD7752BE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93763" y="2897765"/>
              <a:ext cx="1020380" cy="750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906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0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93120-2346-1444-8C1D-5F495E2E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75" y="1771810"/>
            <a:ext cx="1336576" cy="1323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E22FF-DF71-1E4C-A814-543ADEC7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46" y="1771810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EFA5EE-5D13-1841-99D1-3D2DE741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645" y="831995"/>
            <a:ext cx="1446835" cy="144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B72C2-983D-984B-8B02-5EF1F9EED0E3}"/>
              </a:ext>
            </a:extLst>
          </p:cNvPr>
          <p:cNvSpPr txBox="1"/>
          <p:nvPr/>
        </p:nvSpPr>
        <p:spPr>
          <a:xfrm>
            <a:off x="1971789" y="136199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759E6-8F94-1C47-96EA-C619A2C2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34" y="1947177"/>
            <a:ext cx="636491" cy="636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A574E-D1E1-0B4C-AE0E-745F1E3A1FF1}"/>
              </a:ext>
            </a:extLst>
          </p:cNvPr>
          <p:cNvSpPr txBox="1"/>
          <p:nvPr/>
        </p:nvSpPr>
        <p:spPr>
          <a:xfrm>
            <a:off x="1820225" y="208541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DC699-65C4-C546-90C0-80F44B89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19679">
            <a:off x="2526824" y="2463850"/>
            <a:ext cx="5322872" cy="495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99B83-D3C1-3644-B887-B66DB7F9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02" y="4152351"/>
            <a:ext cx="1007714" cy="1007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C1ED3E-ABD4-0644-840C-DAC22CFE4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905" y="3490746"/>
            <a:ext cx="1336576" cy="1323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C7C61B-6F1E-6446-937F-EE70DE6CEFA2}"/>
              </a:ext>
            </a:extLst>
          </p:cNvPr>
          <p:cNvSpPr txBox="1"/>
          <p:nvPr/>
        </p:nvSpPr>
        <p:spPr>
          <a:xfrm>
            <a:off x="5671822" y="319067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Cloud-based dataviz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C234F-779D-7A48-A265-9E3E0CF02DE1}"/>
              </a:ext>
            </a:extLst>
          </p:cNvPr>
          <p:cNvSpPr txBox="1"/>
          <p:nvPr/>
        </p:nvSpPr>
        <p:spPr>
          <a:xfrm>
            <a:off x="9430439" y="5927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8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7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35BDFE-5040-EF47-9C34-4761FF2A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74" y="869488"/>
            <a:ext cx="636491" cy="636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948DA-101F-074E-A360-D2F5863590A7}"/>
              </a:ext>
            </a:extLst>
          </p:cNvPr>
          <p:cNvSpPr txBox="1"/>
          <p:nvPr/>
        </p:nvSpPr>
        <p:spPr>
          <a:xfrm>
            <a:off x="119657" y="1017172"/>
            <a:ext cx="245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doi.org/</a:t>
            </a:r>
            <a:r>
              <a:rPr lang="mr-IN" sz="1400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sz="1400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30498-0FD4-0C40-A67B-25B6B19D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9" y="776215"/>
            <a:ext cx="798542" cy="8512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DCE457-73E9-3545-96AD-1CB34D17BF0B}"/>
              </a:ext>
            </a:extLst>
          </p:cNvPr>
          <p:cNvCxnSpPr>
            <a:cxnSpLocks/>
          </p:cNvCxnSpPr>
          <p:nvPr/>
        </p:nvCxnSpPr>
        <p:spPr>
          <a:xfrm>
            <a:off x="3339548" y="1187733"/>
            <a:ext cx="62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DF181-ADD4-2246-B2F8-89C84885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219" y="2039268"/>
            <a:ext cx="533400" cy="5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7203C2-E980-9D4A-BCAC-E19DC669ADC3}"/>
              </a:ext>
            </a:extLst>
          </p:cNvPr>
          <p:cNvSpPr txBox="1"/>
          <p:nvPr/>
        </p:nvSpPr>
        <p:spPr>
          <a:xfrm>
            <a:off x="109331" y="2126939"/>
            <a:ext cx="245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noProof="1">
                <a:latin typeface="Roboto" charset="0"/>
                <a:ea typeface="Roboto" charset="0"/>
                <a:cs typeface="Roboto" charset="0"/>
              </a:rPr>
              <a:t>publisher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.com/p/1233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85249D-3B11-2B4A-8FDF-9B603A0D4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81" t="5671" r="11919"/>
          <a:stretch/>
        </p:blipFill>
        <p:spPr>
          <a:xfrm>
            <a:off x="4220375" y="1863130"/>
            <a:ext cx="695739" cy="8856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91DEB2-30DB-8D47-A6A7-1454A0C327EB}"/>
              </a:ext>
            </a:extLst>
          </p:cNvPr>
          <p:cNvCxnSpPr>
            <a:cxnSpLocks/>
          </p:cNvCxnSpPr>
          <p:nvPr/>
        </p:nvCxnSpPr>
        <p:spPr>
          <a:xfrm>
            <a:off x="3339548" y="2305968"/>
            <a:ext cx="62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C837E7-C021-4E48-AAE6-5FB06987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89" y="3989557"/>
            <a:ext cx="461851" cy="4923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2A2D7B-F1FB-8F43-82FE-1613BF85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380" y="3998559"/>
            <a:ext cx="492333" cy="492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4799E6-A455-4843-A9FC-1EECBF215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240" y="3690902"/>
            <a:ext cx="851246" cy="851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249746-CBAB-4643-98AA-CD5FD8470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713" y="3639646"/>
            <a:ext cx="851246" cy="8512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017988-BE81-114D-B522-9ED14E07D1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36" r="9936"/>
          <a:stretch/>
        </p:blipFill>
        <p:spPr>
          <a:xfrm>
            <a:off x="1867884" y="4913964"/>
            <a:ext cx="872066" cy="8896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C93BA1-DF08-C04F-BE43-1D2FDEE5A0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4715" y="2525461"/>
            <a:ext cx="467490" cy="4674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8E0663-CF19-AA4B-90C0-3AF720EF8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82" t="23160" r="3478" b="19922"/>
          <a:stretch/>
        </p:blipFill>
        <p:spPr>
          <a:xfrm>
            <a:off x="8288868" y="1006047"/>
            <a:ext cx="2027176" cy="12428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A60DC7-E3E6-A748-8E67-7D25CDA49A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87" t="3882" r="4955" b="3587"/>
          <a:stretch/>
        </p:blipFill>
        <p:spPr>
          <a:xfrm>
            <a:off x="6358203" y="2434716"/>
            <a:ext cx="1837266" cy="18711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7EB0AF-18EB-A147-833D-80BDC1985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1467" y="2525461"/>
            <a:ext cx="467490" cy="4674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98C85FC-C778-3F4B-B734-C0B2E144F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091" y="4427106"/>
            <a:ext cx="467490" cy="4674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1C60AB-A604-C14D-9AEF-CE15E38D6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8765" y="3455037"/>
            <a:ext cx="388830" cy="3888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38F7A2C-F3E4-4B42-BA52-918F9D3716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87" t="3882" r="4955" b="3587"/>
          <a:stretch/>
        </p:blipFill>
        <p:spPr>
          <a:xfrm>
            <a:off x="9904281" y="3129702"/>
            <a:ext cx="1837266" cy="18711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98F006F-E402-244A-9C5D-596633C8D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4478" y="2200971"/>
            <a:ext cx="467490" cy="4674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A6074E-9B75-2648-8453-BA8E512EB7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2299" y="5158924"/>
            <a:ext cx="467490" cy="4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2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C7738-B5D9-B24B-9EAE-EC8736E5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71" y="2019575"/>
            <a:ext cx="1752143" cy="14564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6ED0B4-BB5F-F540-A11B-C052802FA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6" r="9936"/>
          <a:stretch/>
        </p:blipFill>
        <p:spPr>
          <a:xfrm>
            <a:off x="928942" y="1609648"/>
            <a:ext cx="673436" cy="6870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1ADEEF-D6FD-6F48-8A2A-CE38E706F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42" y="2411092"/>
            <a:ext cx="673436" cy="67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A6B017-1B3D-3A4E-8BB9-E73EE6D7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42" y="3198937"/>
            <a:ext cx="673436" cy="6734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784751-CF57-5B4B-8F02-AB6AB7833F6A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743806" y="2747810"/>
            <a:ext cx="626165" cy="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3ACCB1-5A4F-F348-AB16-0ABF51B427AB}"/>
              </a:ext>
            </a:extLst>
          </p:cNvPr>
          <p:cNvCxnSpPr>
            <a:cxnSpLocks/>
          </p:cNvCxnSpPr>
          <p:nvPr/>
        </p:nvCxnSpPr>
        <p:spPr>
          <a:xfrm flipV="1">
            <a:off x="1743806" y="3181258"/>
            <a:ext cx="615958" cy="35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946676-C848-2F45-8D3D-287B4F5C0639}"/>
              </a:ext>
            </a:extLst>
          </p:cNvPr>
          <p:cNvCxnSpPr>
            <a:cxnSpLocks/>
          </p:cNvCxnSpPr>
          <p:nvPr/>
        </p:nvCxnSpPr>
        <p:spPr>
          <a:xfrm rot="3600000" flipV="1">
            <a:off x="1754012" y="2004355"/>
            <a:ext cx="615958" cy="35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3AF1B4-B2FB-454E-820D-6F0BD5D265CC}"/>
              </a:ext>
            </a:extLst>
          </p:cNvPr>
          <p:cNvSpPr txBox="1"/>
          <p:nvPr/>
        </p:nvSpPr>
        <p:spPr>
          <a:xfrm>
            <a:off x="1909914" y="3476044"/>
            <a:ext cx="2672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noProof="1">
                <a:latin typeface="Roboto" charset="0"/>
                <a:ea typeface="Roboto" charset="0"/>
                <a:cs typeface="Roboto" charset="0"/>
              </a:rPr>
              <a:t>github.com/jo90201/rugoxford</a:t>
            </a:r>
            <a:endParaRPr lang="en-US" sz="1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5A960-29D5-6946-8FF5-6D3974D39C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09" t="17781" r="8109" b="17149"/>
          <a:stretch/>
        </p:blipFill>
        <p:spPr>
          <a:xfrm>
            <a:off x="5273565" y="1730601"/>
            <a:ext cx="2519736" cy="903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8269A-100C-FF49-87B8-373CFB3B0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355" y="2968071"/>
            <a:ext cx="2178272" cy="87130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4E080A-8145-044F-94D2-E256902B184A}"/>
              </a:ext>
            </a:extLst>
          </p:cNvPr>
          <p:cNvCxnSpPr>
            <a:cxnSpLocks/>
          </p:cNvCxnSpPr>
          <p:nvPr/>
        </p:nvCxnSpPr>
        <p:spPr>
          <a:xfrm flipV="1">
            <a:off x="4581728" y="2182167"/>
            <a:ext cx="615958" cy="35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2DA1E4-A48C-AD45-94E8-BCF46149D0CF}"/>
              </a:ext>
            </a:extLst>
          </p:cNvPr>
          <p:cNvCxnSpPr>
            <a:cxnSpLocks/>
          </p:cNvCxnSpPr>
          <p:nvPr/>
        </p:nvCxnSpPr>
        <p:spPr>
          <a:xfrm rot="3600000" flipV="1">
            <a:off x="4581728" y="2925621"/>
            <a:ext cx="615958" cy="35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A799D7A8-4997-5442-8EF3-B782D563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180" y="2429563"/>
            <a:ext cx="636491" cy="636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396BF62-4AC2-954D-A3DA-D5687D4B6FCD}"/>
              </a:ext>
            </a:extLst>
          </p:cNvPr>
          <p:cNvSpPr txBox="1"/>
          <p:nvPr/>
        </p:nvSpPr>
        <p:spPr>
          <a:xfrm>
            <a:off x="7954156" y="2593919"/>
            <a:ext cx="245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doi.org/</a:t>
            </a:r>
            <a:r>
              <a:rPr lang="mr-IN" sz="1400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sz="1400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xx.x.x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71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2295E-EA80-E347-88D2-E6C9551B1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3" t="30795" r="7462" b="26497"/>
          <a:stretch/>
        </p:blipFill>
        <p:spPr>
          <a:xfrm>
            <a:off x="1371599" y="1006047"/>
            <a:ext cx="2819400" cy="14205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0CF28D-42EB-7D48-9D76-05AD4332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57" y="1627461"/>
            <a:ext cx="618674" cy="6186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166D741-708E-A34A-97B0-9EC059B5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1627461"/>
            <a:ext cx="618674" cy="6186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4256A9-699C-E340-93AF-A404C9AD7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2" y="2117237"/>
            <a:ext cx="618674" cy="6186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AB0F1C-14E8-F94F-BB3B-2923E52CA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643" y="2170236"/>
            <a:ext cx="287896" cy="2878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6227571-6D59-4944-A2FE-4A8B2C1AB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73" y="1627461"/>
            <a:ext cx="851246" cy="8512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2845C61-1CA8-D041-865C-BE383041A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71" y="1627737"/>
            <a:ext cx="851246" cy="85124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214060-144F-4540-A004-8145B8E69F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36" r="9936"/>
          <a:stretch/>
        </p:blipFill>
        <p:spPr>
          <a:xfrm>
            <a:off x="4364648" y="4457614"/>
            <a:ext cx="415897" cy="4242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24F9AF-FD31-9940-9DC3-C6BFA7C9A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756" y="3703436"/>
            <a:ext cx="1178473" cy="11784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9988C2C-1F3F-9E46-984B-E7662AF57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599" y="4457614"/>
            <a:ext cx="400757" cy="4272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711E7FC-38F9-2D49-8184-67D1A5004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175" y="3703436"/>
            <a:ext cx="1178473" cy="11784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9756239-109F-134D-AE17-B9531A08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547" y="4457614"/>
            <a:ext cx="424295" cy="42429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1CE3169-EF59-7546-B98C-53F292E4C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594" y="3703435"/>
            <a:ext cx="1178473" cy="11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70059-5B97-AD44-A4A8-787803A4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56" y="1754892"/>
            <a:ext cx="461851" cy="49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2C47D-CDBA-904C-80C9-FCB7CCB6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71" y="1808617"/>
            <a:ext cx="492333" cy="492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87742-5025-4A4B-8E33-E0D8E24A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107" y="1447235"/>
            <a:ext cx="851246" cy="85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B0B91-4CD9-BC45-B988-4EA6F98A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937" y="1449704"/>
            <a:ext cx="851246" cy="851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5D998-04D3-7349-A27A-EF965D9BE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36" r="9936"/>
          <a:stretch/>
        </p:blipFill>
        <p:spPr>
          <a:xfrm>
            <a:off x="3764483" y="1779957"/>
            <a:ext cx="510681" cy="520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55E3-E817-7144-AB71-A97878C8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16" y="1449704"/>
            <a:ext cx="851246" cy="85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9A455-F015-694D-A7AC-CCBB0907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1" y="4611946"/>
            <a:ext cx="266748" cy="284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55E2C-398F-AF4A-A1B7-9631E4E1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377" y="4606210"/>
            <a:ext cx="287896" cy="287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C1924-3147-884B-A799-3C805FB4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507" y="4063435"/>
            <a:ext cx="851246" cy="851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EEE507-1E2A-6643-8E68-998149761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05" y="4063711"/>
            <a:ext cx="851246" cy="85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BE5866-00F3-F043-9439-784F4E2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36" r="9936"/>
          <a:stretch/>
        </p:blipFill>
        <p:spPr>
          <a:xfrm>
            <a:off x="3735351" y="4581541"/>
            <a:ext cx="330019" cy="336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0EEB97-D9DD-6346-9771-C1F36204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835" y="4063435"/>
            <a:ext cx="851246" cy="8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8" y="4073350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8" y="1179683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173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3399" y="455028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837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1" y="2308271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0" y="5083228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516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1641" y="52118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0973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664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134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50974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66441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19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0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4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2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9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</TotalTime>
  <Words>779</Words>
  <Application>Microsoft Macintosh PowerPoint</Application>
  <PresentationFormat>Widescreen</PresentationFormat>
  <Paragraphs>139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Office Theme</vt:lpstr>
      <vt:lpstr>All Four!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36</cp:revision>
  <dcterms:created xsi:type="dcterms:W3CDTF">2018-01-15T14:01:01Z</dcterms:created>
  <dcterms:modified xsi:type="dcterms:W3CDTF">2018-09-03T16:34:57Z</dcterms:modified>
</cp:coreProperties>
</file>